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0" r:id="rId4"/>
    <p:sldId id="387" r:id="rId5"/>
    <p:sldId id="324" r:id="rId6"/>
    <p:sldId id="389" r:id="rId7"/>
    <p:sldId id="386" r:id="rId8"/>
    <p:sldId id="363" r:id="rId9"/>
    <p:sldId id="345" r:id="rId10"/>
    <p:sldId id="358" r:id="rId11"/>
    <p:sldId id="366" r:id="rId12"/>
    <p:sldId id="359" r:id="rId13"/>
    <p:sldId id="376" r:id="rId14"/>
    <p:sldId id="377" r:id="rId15"/>
    <p:sldId id="378" r:id="rId16"/>
    <p:sldId id="379" r:id="rId17"/>
    <p:sldId id="380" r:id="rId18"/>
    <p:sldId id="381" r:id="rId19"/>
    <p:sldId id="382" r:id="rId20"/>
    <p:sldId id="383" r:id="rId21"/>
    <p:sldId id="384" r:id="rId22"/>
    <p:sldId id="385" r:id="rId23"/>
    <p:sldId id="271" r:id="rId24"/>
  </p:sldIdLst>
  <p:sldSz cx="12192000" cy="6858000"/>
  <p:notesSz cx="12192000" cy="6858000"/>
  <p:custDataLst>
    <p:tags r:id="rId26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28" userDrawn="1">
          <p15:clr>
            <a:srgbClr val="A4A3A4"/>
          </p15:clr>
        </p15:guide>
        <p15:guide id="2" pos="20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howGuides="1">
      <p:cViewPr varScale="1">
        <p:scale>
          <a:sx n="82" d="100"/>
          <a:sy n="82" d="100"/>
        </p:scale>
        <p:origin x="672" y="77"/>
      </p:cViewPr>
      <p:guideLst>
        <p:guide orient="horz" pos="2728"/>
        <p:guide pos="20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43948-AF5A-4567-B3D5-1E5598DEDE5C}" type="datetimeFigureOut">
              <a:rPr lang="zh-CN" altLang="en-US" smtClean="0"/>
              <a:t>2026/3/15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44765-F6F7-474A-AE09-11A998BE5A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44765-F6F7-474A-AE09-11A998BE5AD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44765-F6F7-474A-AE09-11A998BE5AD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3DA25-9976-C15C-A41E-F4AEFA4A1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1A4D09B-AF83-4E71-E2DC-5306DBAF8B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7458639-99E1-370A-18BD-DDACF6BD30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A9E49C2-3331-4BF5-2F2F-A045EF4663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44765-F6F7-474A-AE09-11A998BE5AD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862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95115-EBD1-9BC0-7326-D7579A63C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EAFBAE5-08FF-41B5-BB61-2B7EBD5BD7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BF428EA-600B-261E-8999-70B2AD3717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0C5A0F1-7317-0988-7A61-981C833A51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44765-F6F7-474A-AE09-11A998BE5AD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9981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3/15/2026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26.png"/><Relationship Id="rId5" Type="http://schemas.openxmlformats.org/officeDocument/2006/relationships/image" Target="../media/image3.png"/><Relationship Id="rId10" Type="http://schemas.openxmlformats.org/officeDocument/2006/relationships/image" Target="../media/image25.png"/><Relationship Id="rId4" Type="http://schemas.openxmlformats.org/officeDocument/2006/relationships/image" Target="../media/image2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3.png"/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31.png"/><Relationship Id="rId5" Type="http://schemas.openxmlformats.org/officeDocument/2006/relationships/image" Target="../media/image3.png"/><Relationship Id="rId10" Type="http://schemas.openxmlformats.org/officeDocument/2006/relationships/image" Target="../media/image30.png"/><Relationship Id="rId4" Type="http://schemas.openxmlformats.org/officeDocument/2006/relationships/image" Target="../media/image2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12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113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6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17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0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1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23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24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7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8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30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z="1800"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1" name="object 22"/>
          <p:cNvGrpSpPr/>
          <p:nvPr/>
        </p:nvGrpSpPr>
        <p:grpSpPr>
          <a:xfrm>
            <a:off x="-89" y="986027"/>
            <a:ext cx="12192216" cy="4490085"/>
            <a:chOff x="-89" y="986027"/>
            <a:chExt cx="12192216" cy="4490085"/>
          </a:xfrm>
        </p:grpSpPr>
        <p:sp>
          <p:nvSpPr>
            <p:cNvPr id="132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26"/>
            <p:cNvSpPr/>
            <p:nvPr/>
          </p:nvSpPr>
          <p:spPr>
            <a:xfrm>
              <a:off x="4204716" y="1406651"/>
              <a:ext cx="585977" cy="78714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28"/>
            <p:cNvSpPr/>
            <p:nvPr/>
          </p:nvSpPr>
          <p:spPr>
            <a:xfrm>
              <a:off x="7092696" y="1406651"/>
              <a:ext cx="585977" cy="78714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6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8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37"/>
          <p:cNvSpPr txBox="1"/>
          <p:nvPr/>
        </p:nvSpPr>
        <p:spPr>
          <a:xfrm>
            <a:off x="7848600" y="5917876"/>
            <a:ext cx="378235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H</a:t>
            </a:r>
            <a:r>
              <a:rPr lang="en-US" altLang="zh-CN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ongLiang Nie</a:t>
            </a:r>
            <a:endParaRPr lang="en-US" sz="2400" b="1" spc="-2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3" name="object 38"/>
          <p:cNvSpPr txBox="1"/>
          <p:nvPr/>
        </p:nvSpPr>
        <p:spPr>
          <a:xfrm>
            <a:off x="-121922" y="1384638"/>
            <a:ext cx="12435839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0" algn="ctr" fontAlgn="auto">
              <a:lnSpc>
                <a:spcPct val="100000"/>
              </a:lnSpc>
              <a:spcBef>
                <a:spcPts val="0"/>
              </a:spcBef>
            </a:pPr>
            <a:r>
              <a:rPr lang="en-US" altLang="zh-CN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Fast and robust outlier detection: A granular-ball center isolation and</a:t>
            </a:r>
          </a:p>
          <a:p>
            <a:pPr marR="5080" indent="0" algn="ctr" fontAlgn="auto">
              <a:lnSpc>
                <a:spcPct val="100000"/>
              </a:lnSpc>
              <a:spcBef>
                <a:spcPts val="0"/>
              </a:spcBef>
            </a:pPr>
            <a:r>
              <a:rPr lang="en-US" altLang="zh-CN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region consistency approach</a:t>
            </a:r>
          </a:p>
        </p:txBody>
      </p:sp>
      <p:sp>
        <p:nvSpPr>
          <p:cNvPr id="144" name="object 39"/>
          <p:cNvSpPr txBox="1"/>
          <p:nvPr/>
        </p:nvSpPr>
        <p:spPr>
          <a:xfrm>
            <a:off x="9296400" y="5129285"/>
            <a:ext cx="3597275" cy="381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</a:t>
            </a:r>
            <a:r>
              <a:rPr lang="en-US" altLang="zh-CN"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</a:t>
            </a:r>
            <a:r>
              <a:rPr lang="zh-CN" altLang="en-US"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 </a:t>
            </a:r>
            <a:r>
              <a:rPr lang="en-US" altLang="zh-CN"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PR</a:t>
            </a:r>
            <a:r>
              <a:rPr lang="en-US"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_</a:t>
            </a:r>
            <a:r>
              <a:rPr lang="en-US" sz="24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2026</a:t>
            </a:r>
            <a:endParaRPr lang="en-US" sz="2400" dirty="0">
              <a:latin typeface="Noto Sans Mono CJK HK"/>
              <a:cs typeface="Noto Sans Mono CJK HK"/>
            </a:endParaRPr>
          </a:p>
        </p:txBody>
      </p:sp>
      <p:sp>
        <p:nvSpPr>
          <p:cNvPr id="145" name="object 40"/>
          <p:cNvSpPr txBox="1"/>
          <p:nvPr/>
        </p:nvSpPr>
        <p:spPr>
          <a:xfrm>
            <a:off x="3233417" y="5151840"/>
            <a:ext cx="5725160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Code:</a:t>
            </a:r>
            <a:r>
              <a:rPr lang="en-US" sz="16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US" altLang="zh-CN" sz="16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7DF6349-63B3-537F-DB0F-4036D7C53B75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5946" y="3075877"/>
            <a:ext cx="9480102" cy="12497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17F33F8D-DD0D-9AD3-1E8D-95760AE774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755" y="2306796"/>
            <a:ext cx="11547063" cy="338972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E97A6740-C619-6EAF-A02D-A34B167BCC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9187" y="1581336"/>
            <a:ext cx="9982200" cy="490821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9E5D8D5D-21C2-9EBC-B5B8-357508BF8D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4538" y="1534683"/>
            <a:ext cx="6402924" cy="514454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F692E5-7D83-7EBC-A345-A8DB335B8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A7E95D2-57E3-8228-8646-508F8C7D6E97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FC568BF7-4390-3ABD-71BC-18E8032D05A1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C5C74F33-5DE8-E4FE-BA38-D0B3E6F2704C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637A8AA8-2C5E-FC28-6710-4BFE77463F25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DD47E5D1-AF6E-D7C8-B81E-7F1646A3E3D8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6EAB3ABC-57E0-27D0-1F72-1DAB920BB041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88B8A98A-B530-24CB-C8E3-288428E58A1A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49781757-EAFF-DE40-EA4B-E6B4447B52D5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4CA3A4A2-E55E-14BF-E752-DB91C11B4B9C}"/>
              </a:ext>
            </a:extLst>
          </p:cNvPr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53A84929-85AB-6CDE-7952-32CEE1598082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665CE452-5A07-FCBC-F1D6-2D3920A0C9A6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26BDF301-9957-5A90-B2FE-CFAF1868BEA1}"/>
              </a:ext>
            </a:extLst>
          </p:cNvPr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5B65FC13-23B2-BDB4-F188-DDCFD90E57DB}"/>
                </a:ext>
              </a:extLst>
            </p:cNvPr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A5F0A597-59B3-3EE7-2B11-C8CFD2F12165}"/>
                </a:ext>
              </a:extLst>
            </p:cNvPr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B8797C54-1B05-696C-7E87-6B71299F5DC6}"/>
              </a:ext>
            </a:extLst>
          </p:cNvPr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4C07708C-A763-5D34-982E-08765220E7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4584" y="1349343"/>
            <a:ext cx="5962832" cy="544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419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1719A6-27A8-5575-7ECC-04F2D09C3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0BF79C5-17E9-46F7-823A-D050FF25DDF9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44A6CCCF-5C19-237E-15FA-0C44252A33CD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FEEA5712-E086-637F-C901-E339DE6712C0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540A2B11-528A-C663-0D47-4A98B178D9E5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3B01A6BE-F39A-9855-BD3A-E15CD7C553AB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A7E19267-9CB2-E4EC-6042-277FA9206CFE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30AA37BF-1D35-BF40-9C36-37654B776615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86E5CD4D-6B42-9675-CECF-473C157B9B84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10ADF4EA-2E7C-F4D7-1F38-BAE25C494020}"/>
              </a:ext>
            </a:extLst>
          </p:cNvPr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21EF542E-54B4-0B49-110A-900A374A6A7A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BE923735-294D-E6B3-AE61-1C6A19A072BA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3795178B-BE7E-7B8A-4E08-8DB416F97F5B}"/>
              </a:ext>
            </a:extLst>
          </p:cNvPr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3A0B0B01-6B53-76C7-C1EA-5C150F42F783}"/>
                </a:ext>
              </a:extLst>
            </p:cNvPr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A8CA2821-9FD7-269D-7826-7E9FAF57C28E}"/>
                </a:ext>
              </a:extLst>
            </p:cNvPr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34D7F14A-F395-63BA-61AE-A4F65EFA0E49}"/>
              </a:ext>
            </a:extLst>
          </p:cNvPr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BB03645F-399B-2778-18CC-65A525C458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5780" y="1548678"/>
            <a:ext cx="9900440" cy="509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009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E94A5-17C8-99D5-8BA8-0D47E04A7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3A42882-522A-F4A6-EB11-C16282C73D89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779A8F1A-AE75-7B43-6623-4A0C4BEC09D5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0BAF153F-A3EF-4E40-5AF9-AB9D850F7E0B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84BC9A44-F5E7-4F73-B13F-F537A556CD50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6B791C0C-7F71-E3C2-D200-E6D57C165F23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38EB9BB6-FA97-7DAD-04FE-75740CE9C346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74D3036A-180F-0947-FD7C-BBD8428A5E5C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1824AD9E-FD3E-4F16-76B7-ADE5FF36ED77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44827DFF-4725-C37E-4E92-B268206CAF7F}"/>
              </a:ext>
            </a:extLst>
          </p:cNvPr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FE0C3DC6-7462-BBC9-13F1-EBD1D7536C2D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5B588A8F-BDF1-0BA0-3027-C133066F7808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8C2947EF-55E7-341A-68D6-65725B2CEA49}"/>
              </a:ext>
            </a:extLst>
          </p:cNvPr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8AEA7317-4FCA-1283-AE16-C40E236BDF65}"/>
                </a:ext>
              </a:extLst>
            </p:cNvPr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C49E4D2B-69CE-FDD2-381B-9E9861935B15}"/>
                </a:ext>
              </a:extLst>
            </p:cNvPr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C7B4DE1A-E06F-0B73-59E8-F287638A0745}"/>
              </a:ext>
            </a:extLst>
          </p:cNvPr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95CDA649-003B-204D-0759-6799889F4F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3487" y="1512533"/>
            <a:ext cx="9753600" cy="521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071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F1745C-1889-A891-3F43-AA8C91DF8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070DF09-4C75-5A24-E438-85E780DF3CBD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6825B76C-345C-5407-18DA-3A8D1E29BD2B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963E616E-47A1-1E9E-88C7-88509F14D32C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ADD8CA91-23EF-0579-22AC-5326586C6BF5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302CAB6A-FC39-7F68-95F1-667485611F14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C18DC5B3-6D0C-973A-0E3F-CAA92982BF3C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86FC1BAB-B4E3-8C54-6DDF-B1FEFA189EFD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E19E0D84-CDE1-6CE7-EBF5-AF063BD40D44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3B89A5D0-EEB8-5A30-6897-334C853E52AA}"/>
              </a:ext>
            </a:extLst>
          </p:cNvPr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79BA0CB7-2340-C3C4-DDCD-38DFAFF61C10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670C2396-F091-7842-25DF-07972C6CA732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0B5D88F9-FF2D-3370-5E54-96B95A5F83D4}"/>
              </a:ext>
            </a:extLst>
          </p:cNvPr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B022501F-433B-6C9F-E683-9B1F63DA48D4}"/>
                </a:ext>
              </a:extLst>
            </p:cNvPr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7147284F-1B1C-8432-3ADA-DA2C0B1DA204}"/>
                </a:ext>
              </a:extLst>
            </p:cNvPr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C8906283-FF80-F44B-05A2-B503D1BA63F7}"/>
              </a:ext>
            </a:extLst>
          </p:cNvPr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B597C157-4D99-C79A-A031-F5C52EF22A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111759"/>
            <a:ext cx="12192000" cy="424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32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7AAC72-4A94-CF00-4D05-6AE49D4E3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2B4D640-2229-2518-AAA3-C0BD587BEAFA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12123243-E175-1CCD-E13E-B0B8F89ADD8F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FBEEDB87-CB30-62E9-47DC-DC7DB2FB4206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7047F03B-2A87-9578-BA92-03D1C6FEC63C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432D68CD-009D-EF74-49DA-39343B5F6E66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FFD68508-78E2-1881-8800-B7197D1AC636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6B35D7CE-DCDE-05E1-3FAD-E9256E5572D9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AA04167E-68CB-9B56-AE63-6E1064E82726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AB3956FB-B643-C0C6-548A-CEE5936575D5}"/>
              </a:ext>
            </a:extLst>
          </p:cNvPr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69949E9E-705A-59FE-B19E-31DF137CA21E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C3AB4254-BF2B-D6A7-0707-1E3355615469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E10CD8F6-346B-7FA9-B5D8-014EE327399D}"/>
              </a:ext>
            </a:extLst>
          </p:cNvPr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DF915992-2334-9623-F9E5-CCFC79A07E12}"/>
                </a:ext>
              </a:extLst>
            </p:cNvPr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A74089C3-70D6-61D1-A913-6356009EFB11}"/>
                </a:ext>
              </a:extLst>
            </p:cNvPr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63BF3C6B-C7A9-A083-FA03-5C70382DC2CE}"/>
              </a:ext>
            </a:extLst>
          </p:cNvPr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F8B7E990-0A41-CCEE-6E2F-479A671CCC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8949" y="1414876"/>
            <a:ext cx="8274102" cy="539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247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237F5-4A3D-FFDD-99CF-8BD787192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C41549A-1B0C-E357-0D57-5B150EA2CDC4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733AD3C1-3452-5188-38CA-E0BE4071D532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22FA0FA6-3CC2-DED6-3862-E12B35FACFCD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E7E32BB1-3B19-EE07-56D5-CFB5C238984C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D2E18020-598C-0304-E8BA-FE290FBC25F2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9AE4A567-8FA1-B94E-505D-349ECA9D1212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3E63CA57-468A-4FCB-2D8B-05A5D1FE2D9D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01CD2B32-BB14-4C0E-BBAB-6DC1C6A1D798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411736AA-BB35-48A0-BFCE-380F6DA07853}"/>
              </a:ext>
            </a:extLst>
          </p:cNvPr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DDC526D8-D42D-E82A-5EE3-9DF3F87D76F7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26A13850-4FEE-EE38-BE95-E33BDB18A5FD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15986923-E392-53AD-5581-87E75530B34D}"/>
              </a:ext>
            </a:extLst>
          </p:cNvPr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80BD9820-517E-1376-EF05-4B5684AFE3F5}"/>
                </a:ext>
              </a:extLst>
            </p:cNvPr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F272E70B-7806-BE79-97A8-4D76F0E33BD9}"/>
                </a:ext>
              </a:extLst>
            </p:cNvPr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4FF7547D-0E63-7701-7A8F-EA384939C09C}"/>
              </a:ext>
            </a:extLst>
          </p:cNvPr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0F3AE460-B343-D6B9-5E8E-8E105FAD2B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5808" y="1447800"/>
            <a:ext cx="7761905" cy="51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49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8E44F-BDAB-C0E4-1E35-38A07E1EA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262FC68-463D-D791-6EFF-02EE07BA3D92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510B9027-0DFF-F62A-0158-BAAB9AA48820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D1512192-5B46-8103-CA2C-DAB5A095D5B2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27487003-9926-07E9-8F95-1291EA2A20EF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0220FBBC-7181-A247-CFDD-0B5FC9888C6A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51AA319B-B747-E844-F158-7FC36DA6D48B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1234835E-8C55-5B35-C489-28DBE5B55A59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E16E3CF6-CDFC-84A9-74ED-FC025BE55275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9D16DA7D-DB13-C68A-CA73-8F1116BDDC5F}"/>
              </a:ext>
            </a:extLst>
          </p:cNvPr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DDD81150-0C01-AA32-6C0E-9E2D6B589C76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D006E322-C773-79A2-C06A-081CC6049E1F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D61E611A-4D59-5685-F958-2823AAD2B43B}"/>
              </a:ext>
            </a:extLst>
          </p:cNvPr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7B3CDD7E-A360-4629-60B5-511380F5DB1B}"/>
                </a:ext>
              </a:extLst>
            </p:cNvPr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E5294F20-C953-E075-8E07-86DF2BC45404}"/>
                </a:ext>
              </a:extLst>
            </p:cNvPr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7DFE14FF-0CF4-407C-19C4-55E8DC2D02C4}"/>
              </a:ext>
            </a:extLst>
          </p:cNvPr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D866EE93-3870-62CC-4C4A-C656633107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4380" y="1852190"/>
            <a:ext cx="7904762" cy="3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02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47870" y="504153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88357" y="593852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708849" y="1524000"/>
            <a:ext cx="707319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These methods typically require searching for the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𝑘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-NNs of each object. As the size of the dataset increases, this process becomes very time-consuming. This leads to the inefficiency of nearest neighbor-based outlier detection methods. 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Although distance-based methods are simple and intuitive, they are influenced by local density issues. As shown in Fig. 1, the distance between the normal point B in the low-density region and its neighboring points is greater than the distance between the outlier point A in the high-density region and its neighboring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points.This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lead to the misclassification of point A as a normal point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When the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𝑘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-NNs of a object contain noise, these noise can interfere with distance or density calculations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A9FF1E64-480E-472D-D045-58BD3755A6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438400"/>
            <a:ext cx="4485829" cy="299055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3AD80-B591-9571-2ACC-EC4C8AB62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4019F9C-531A-9F3D-3C8A-1F5D203144BF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E3C5D8BD-43DB-DF7F-835E-274AFF2CE8FF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89C2C2E1-51BD-C719-114E-47DDE339492E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920DD8EC-E9FB-9F9D-7CA3-B0BBC941DDA4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C6305E42-C92E-3585-7071-47AE854B2553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AB53A804-0F24-B006-B019-3224AEEB46ED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0C4314D9-D830-0865-ADC9-54193F2C01BA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91CC3CA4-AD51-E507-EA62-B2C24E2F4FCD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A25EB5B5-30E1-F181-F750-D643FFD936C8}"/>
              </a:ext>
            </a:extLst>
          </p:cNvPr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292EA137-A590-7999-9458-ECCE346CE7D3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82C4F5F1-A70A-9A40-F3FA-51FDA9F34B71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1B987F64-A2F4-2DC1-095F-07C05B0C768E}"/>
              </a:ext>
            </a:extLst>
          </p:cNvPr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52D75991-9960-5247-3134-FCDE00199A4F}"/>
                </a:ext>
              </a:extLst>
            </p:cNvPr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ACA04A95-D025-6255-17E4-A3E215928B3C}"/>
                </a:ext>
              </a:extLst>
            </p:cNvPr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07975AB5-5B57-107D-ADF7-953EA2BB6C1A}"/>
              </a:ext>
            </a:extLst>
          </p:cNvPr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6D4B1D94-E687-3AA2-1ED7-355B8433D8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3000" y="1326200"/>
            <a:ext cx="10086195" cy="536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17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0283B3-C479-FF8E-11E4-FB44B6927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010B60E-7670-0822-2954-B3485D2D7FD4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5387604D-9C0E-B315-0361-D4F68595B713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55C4C7F2-B72E-3CFA-D33C-1276A65ACBAD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55FB3BE5-43A2-ECE4-6CA4-4CD826DC8E8F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B8FD8874-34C9-CF65-8547-E7511CA97E7E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05976038-C8C0-7BFC-A815-D99992ABC4EA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5928986C-9A99-575E-2F80-E54D03A49837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A1115A21-2E35-D4BA-13D8-E891E92AA741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F2C01A79-F57A-DD7B-8ABC-D6DCEBE3CB87}"/>
              </a:ext>
            </a:extLst>
          </p:cNvPr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15BDBBE9-D060-2F9A-637E-1440463D58A7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D6197321-5453-27D1-6DF8-BF4AF25F7D72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5A1ED574-E3AF-32B9-271F-305F2D915A99}"/>
              </a:ext>
            </a:extLst>
          </p:cNvPr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5015094A-06CF-6D8B-B15E-E576F1225686}"/>
                </a:ext>
              </a:extLst>
            </p:cNvPr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C851CF95-361A-D7AB-38DC-24A2C86D3286}"/>
                </a:ext>
              </a:extLst>
            </p:cNvPr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BB97275D-5EA1-6108-BC46-6878029BA6C6}"/>
              </a:ext>
            </a:extLst>
          </p:cNvPr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D7574902-7F84-AE25-5DFF-827F95F8FE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5315" y="1447800"/>
            <a:ext cx="9209943" cy="505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842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770DB-53F0-F6A3-FA00-2F27BBC00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0A2B89B-2BD2-D8A0-E650-947252F86BC9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35ECFA15-4756-2EC9-E60B-469EC5882813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1FE7528B-A251-2CCA-641B-97B715B67B43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4A24C257-A91B-EB54-75B8-C7F437247653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2686B8B3-0571-17AD-569D-135EE00ADC73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0ED62A1A-34EE-999C-46C6-72B8331938F5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83C2EE2A-F53E-1F01-B85C-0EC6970AED1C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DBB8A6A3-C403-5528-2E19-1062624B2FF5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04312F64-08FC-434E-1A60-B5A119B124EB}"/>
              </a:ext>
            </a:extLst>
          </p:cNvPr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DC559D7C-253F-3F6B-0EEC-7062002030C9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DDCAFCBC-EDF9-1916-7FD9-DE0D75EB2C41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E9F412AA-0826-EB4B-A5ED-65FCBDFFF519}"/>
              </a:ext>
            </a:extLst>
          </p:cNvPr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47B0AFFB-F225-6890-6173-E6888B6185FF}"/>
                </a:ext>
              </a:extLst>
            </p:cNvPr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DF6CE095-530E-357F-F71B-E226BDB557A0}"/>
                </a:ext>
              </a:extLst>
            </p:cNvPr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A2179004-248A-F1D2-A83E-F283C4B677A6}"/>
              </a:ext>
            </a:extLst>
          </p:cNvPr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CA04A060-876A-CAD1-669C-4973F79B75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8523" y="1479116"/>
            <a:ext cx="9596475" cy="525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91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A3605B60-EAA3-9937-BD95-E0FB51C0BD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" y="1629112"/>
            <a:ext cx="12192000" cy="48433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309F2-34BB-2C72-8D37-36A56744C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C755689-5FB1-850A-DC0B-CD978BB78014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D8A6BE65-F711-E12D-A6FC-2A331E842CD4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2F525376-8FAB-5FE1-9CE9-C267F6FF72CB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221BAA19-9AE3-2485-29E3-34A46328B045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B7255A89-CD71-8CFC-94F6-B469B32DF5B5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EEDD0E21-B157-2FBD-D4D1-BE525110F58E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31BCEC6E-D0FC-B469-0B78-9232D69D4F1D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6545EE94-69BA-533E-086E-07C047B417F0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22EA5C7B-B204-5F00-5DA3-0A09B5144E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F2B30D4B-C242-8A4F-8CEB-7AA5C4CB671A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C033521B-BED3-72EC-59C4-6B607D75F66B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20B18F43-87E7-1F6C-82F3-789E500DBC74}"/>
              </a:ext>
            </a:extLst>
          </p:cNvPr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5BE1E149-124A-729C-9544-82378478E405}"/>
                </a:ext>
              </a:extLst>
            </p:cNvPr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BFDAE376-CA73-8883-4662-5BC94D710423}"/>
                </a:ext>
              </a:extLst>
            </p:cNvPr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BED46B48-A1FB-74C0-7EAD-21B8D28DCEF8}"/>
              </a:ext>
            </a:extLst>
          </p:cNvPr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6EDEA48E-901F-B9DC-F831-9C1291B835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492758"/>
            <a:ext cx="6838400" cy="4625541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473895F-2B94-C4E8-6865-154D95D86D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2875" y="2030679"/>
            <a:ext cx="5376238" cy="615013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DE11A0F6-0B42-3311-14F3-7976F1F245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43167" y="3506955"/>
            <a:ext cx="5376238" cy="48130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B613A249-7E46-F8F5-CDFD-228BAD1A60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14987" y="4752611"/>
            <a:ext cx="5228600" cy="84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103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/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DB8016D7-23F1-C21C-E89D-45B6C9D435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133600"/>
            <a:ext cx="12192000" cy="392816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12205-F6EC-36D7-C1C8-DB12540CC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D52FBA7-650E-63F8-73F8-BE44D1B1EA52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C6A7078F-7C74-61AE-CE73-73DA7B918DD2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C1511196-3399-439A-0A0A-4C6E8EC28DE9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27737C00-8DF2-870A-53F7-43E656C4AFB9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5D83101C-B0E3-3722-BEC6-C0BD78F1D62B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507CFCD8-634D-D308-8BB0-F167AF38B286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BADE01B3-1347-217C-8732-03535A261E9D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EA1AFEE6-8553-F16F-B8FA-1B451C735BE1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E95D12E3-4C6A-06AA-ED56-3FE8277DC7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ABED6F09-4425-E64A-3EEF-EDC7FE519735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04BB85AC-FF7F-CEAB-6DF0-9A64B9C26A35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C35CACC7-8142-4CC2-3534-FE9095630409}"/>
              </a:ext>
            </a:extLst>
          </p:cNvPr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D59323E9-71A4-EB39-C5C1-43438530CFF4}"/>
                </a:ext>
              </a:extLst>
            </p:cNvPr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81BA2B5F-08C0-F243-B9B7-7252B48ABC38}"/>
                </a:ext>
              </a:extLst>
            </p:cNvPr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C850DDC5-08D8-F2F4-D511-7677CBAAF20C}"/>
              </a:ext>
            </a:extLst>
          </p:cNvPr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C37A1E4B-3A70-67EF-AF94-0BCB8C32AA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519" y="1141424"/>
            <a:ext cx="5015564" cy="351372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F199FD2D-7310-F244-B5D9-161F1BE6FD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2934" y="4625440"/>
            <a:ext cx="5337369" cy="828212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7F01CF9-A20A-6AB3-0B56-3202873F4F6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92969" y="4918821"/>
            <a:ext cx="5489074" cy="389757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EC9D0156-0289-2B16-0F20-C3CA5BC0944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4448" y="5779732"/>
            <a:ext cx="4974450" cy="71316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20877F58-1AB3-75D6-0C82-94526CC7F29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32143" y="5804986"/>
            <a:ext cx="5471968" cy="62559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40077877-BABE-7AFC-E9B6-D1550EFC26E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16235" y="1205412"/>
            <a:ext cx="5605648" cy="362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947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C6C24-EF8E-A0CE-09C0-5DC9F8EF7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988D14E-024A-F666-F101-F29FDE4B0C72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A6934E46-4BA5-C7FB-AC68-6D877466C3AE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14D3674C-58E7-320E-E77E-39A6EFDE5D4D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5B621EA0-1A16-8287-056F-5FA9CE446EB6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1038B471-6DCF-03EE-E701-67051972F554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93978D43-A720-D25B-AB03-E2E9383A8BAB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E07BDCDD-0370-77B1-B0C2-89812C1FAB6D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CAC3F09F-4E28-B6D5-42BD-6AB47B507771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68C9AF04-C9C5-2D90-AD31-7AAF79E9B7F0}"/>
              </a:ext>
            </a:extLst>
          </p:cNvPr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D93A3188-9966-3FED-FE84-F2C60D22E0D1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E570EB35-AC91-B8A3-F72E-DB549B07E068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25AF646C-2B15-58EC-CC4C-230543B77559}"/>
              </a:ext>
            </a:extLst>
          </p:cNvPr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BC5FD25F-3B10-0758-F3F0-30C846F7BEE3}"/>
                </a:ext>
              </a:extLst>
            </p:cNvPr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85D8350A-EA7A-B29E-9A82-14DAA67ADC75}"/>
                </a:ext>
              </a:extLst>
            </p:cNvPr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44D4E97B-FE47-104E-6478-0AFFBB5881F2}"/>
              </a:ext>
            </a:extLst>
          </p:cNvPr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934A30B4-47A0-A213-8E3A-82A25AE922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3620" y="2119094"/>
            <a:ext cx="11133333" cy="3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71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F4A72E64-A2D0-B705-5199-4C4B5CF04D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380" y="1572005"/>
            <a:ext cx="11904762" cy="513333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B859CB0A-A00C-AD66-1DC9-C9F6D05A05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3000" y="1447800"/>
            <a:ext cx="10177222" cy="523343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IwM2JjMWMwMTlhZTg1ODk3MWZjODVlMzkxYjUyNjk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583</Words>
  <Application>Microsoft Office PowerPoint</Application>
  <PresentationFormat>宽屏</PresentationFormat>
  <Paragraphs>207</Paragraphs>
  <Slides>23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Noto Sans Mono CJK HK</vt:lpstr>
      <vt:lpstr>等线</vt:lpstr>
      <vt:lpstr>Arial</vt:lpstr>
      <vt:lpstr>Calibri</vt:lpstr>
      <vt:lpstr>Times New Roman</vt:lpstr>
      <vt:lpstr>Trebuchet MS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Mr. Pizza</cp:lastModifiedBy>
  <cp:revision>308</cp:revision>
  <dcterms:created xsi:type="dcterms:W3CDTF">2023-09-17T03:47:00Z</dcterms:created>
  <dcterms:modified xsi:type="dcterms:W3CDTF">2026-03-15T15:24:47Z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2023-09-04T16:00:00Z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2023-09-25T16:00:00Z</vt:filetime>
  </property>
  <property fmtid="{D5CDD505-2E9C-101B-9397-08002B2CF9AE}" pid="5" name="ICV">
    <vt:lpwstr>531B575F3758481AAAE0C1838814FC0F_13</vt:lpwstr>
  </property>
  <property fmtid="{D5CDD505-2E9C-101B-9397-08002B2CF9AE}" pid="6" name="KSOProductBuildVer">
    <vt:lpwstr>2052-12.1.0.25225</vt:lpwstr>
  </property>
</Properties>
</file>